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6480175" cy="3600450"/>
  <p:notesSz cx="7104063" cy="10234613"/>
  <p:defaultTextStyle>
    <a:defPPr>
      <a:defRPr lang="it-IT"/>
    </a:defPPr>
    <a:lvl1pPr marL="0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8036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6072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4108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2144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40180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8216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6252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4288" algn="l" defTabSz="576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800"/>
    <a:srgbClr val="C44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810" y="-84"/>
      </p:cViewPr>
      <p:guideLst>
        <p:guide orient="horz" pos="1134"/>
        <p:guide pos="20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323"/>
          </a:xfrm>
          <a:prstGeom prst="rect">
            <a:avLst/>
          </a:prstGeom>
        </p:spPr>
        <p:txBody>
          <a:bodyPr vert="horz" lIns="94341" tIns="47170" rIns="94341" bIns="4717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1323"/>
          </a:xfrm>
          <a:prstGeom prst="rect">
            <a:avLst/>
          </a:prstGeom>
        </p:spPr>
        <p:txBody>
          <a:bodyPr vert="horz" lIns="94341" tIns="47170" rIns="94341" bIns="47170" rtlCol="0"/>
          <a:lstStyle>
            <a:lvl1pPr algn="r">
              <a:defRPr sz="1200"/>
            </a:lvl1pPr>
          </a:lstStyle>
          <a:p>
            <a:fld id="{2133A81D-5258-44BB-95E3-2B754A503876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659"/>
            <a:ext cx="3078427" cy="511322"/>
          </a:xfrm>
          <a:prstGeom prst="rect">
            <a:avLst/>
          </a:prstGeom>
        </p:spPr>
        <p:txBody>
          <a:bodyPr vert="horz" lIns="94341" tIns="47170" rIns="94341" bIns="4717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993" y="9721659"/>
            <a:ext cx="3078427" cy="511322"/>
          </a:xfrm>
          <a:prstGeom prst="rect">
            <a:avLst/>
          </a:prstGeom>
        </p:spPr>
        <p:txBody>
          <a:bodyPr vert="horz" lIns="94341" tIns="47170" rIns="94341" bIns="47170" rtlCol="0" anchor="b"/>
          <a:lstStyle>
            <a:lvl1pPr algn="r">
              <a:defRPr sz="1200"/>
            </a:lvl1pPr>
          </a:lstStyle>
          <a:p>
            <a:fld id="{2B0B3AC0-9EB5-48C7-A236-ED80C40380B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6014" y="1118475"/>
            <a:ext cx="5508149" cy="7717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2027" y="2040256"/>
            <a:ext cx="4536123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8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6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2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698126" y="144186"/>
            <a:ext cx="1458040" cy="307205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4009" y="144186"/>
            <a:ext cx="4266115" cy="30720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1889" y="2313624"/>
            <a:ext cx="5508149" cy="715089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1889" y="1526025"/>
            <a:ext cx="5508149" cy="78759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80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60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410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214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4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821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62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42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4009" y="840106"/>
            <a:ext cx="2862077" cy="237613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94089" y="840106"/>
            <a:ext cx="2862077" cy="237613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4009" y="805936"/>
            <a:ext cx="2863203" cy="33587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036" indent="0">
              <a:buNone/>
              <a:defRPr sz="1300" b="1"/>
            </a:lvl2pPr>
            <a:lvl3pPr marL="576072" indent="0">
              <a:buNone/>
              <a:defRPr sz="1100" b="1"/>
            </a:lvl3pPr>
            <a:lvl4pPr marL="864108" indent="0">
              <a:buNone/>
              <a:defRPr sz="1000" b="1"/>
            </a:lvl4pPr>
            <a:lvl5pPr marL="1152144" indent="0">
              <a:buNone/>
              <a:defRPr sz="1000" b="1"/>
            </a:lvl5pPr>
            <a:lvl6pPr marL="1440180" indent="0">
              <a:buNone/>
              <a:defRPr sz="1000" b="1"/>
            </a:lvl6pPr>
            <a:lvl7pPr marL="1728216" indent="0">
              <a:buNone/>
              <a:defRPr sz="1000" b="1"/>
            </a:lvl7pPr>
            <a:lvl8pPr marL="2016252" indent="0">
              <a:buNone/>
              <a:defRPr sz="1000" b="1"/>
            </a:lvl8pPr>
            <a:lvl9pPr marL="2304288" indent="0">
              <a:buNone/>
              <a:defRPr sz="1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4009" y="1141809"/>
            <a:ext cx="2863203" cy="2074426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291841" y="805936"/>
            <a:ext cx="2864327" cy="33587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036" indent="0">
              <a:buNone/>
              <a:defRPr sz="1300" b="1"/>
            </a:lvl2pPr>
            <a:lvl3pPr marL="576072" indent="0">
              <a:buNone/>
              <a:defRPr sz="1100" b="1"/>
            </a:lvl3pPr>
            <a:lvl4pPr marL="864108" indent="0">
              <a:buNone/>
              <a:defRPr sz="1000" b="1"/>
            </a:lvl4pPr>
            <a:lvl5pPr marL="1152144" indent="0">
              <a:buNone/>
              <a:defRPr sz="1000" b="1"/>
            </a:lvl5pPr>
            <a:lvl6pPr marL="1440180" indent="0">
              <a:buNone/>
              <a:defRPr sz="1000" b="1"/>
            </a:lvl6pPr>
            <a:lvl7pPr marL="1728216" indent="0">
              <a:buNone/>
              <a:defRPr sz="1000" b="1"/>
            </a:lvl7pPr>
            <a:lvl8pPr marL="2016252" indent="0">
              <a:buNone/>
              <a:defRPr sz="1000" b="1"/>
            </a:lvl8pPr>
            <a:lvl9pPr marL="2304288" indent="0">
              <a:buNone/>
              <a:defRPr sz="1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291841" y="1141809"/>
            <a:ext cx="2864327" cy="2074426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4011" y="143352"/>
            <a:ext cx="2131933" cy="61007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33569" y="143353"/>
            <a:ext cx="3622597" cy="307288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24011" y="753429"/>
            <a:ext cx="2131933" cy="2462808"/>
          </a:xfrm>
        </p:spPr>
        <p:txBody>
          <a:bodyPr/>
          <a:lstStyle>
            <a:lvl1pPr marL="0" indent="0">
              <a:buNone/>
              <a:defRPr sz="900"/>
            </a:lvl1pPr>
            <a:lvl2pPr marL="288036" indent="0">
              <a:buNone/>
              <a:defRPr sz="800"/>
            </a:lvl2pPr>
            <a:lvl3pPr marL="576072" indent="0">
              <a:buNone/>
              <a:defRPr sz="600"/>
            </a:lvl3pPr>
            <a:lvl4pPr marL="864108" indent="0">
              <a:buNone/>
              <a:defRPr sz="600"/>
            </a:lvl4pPr>
            <a:lvl5pPr marL="1152144" indent="0">
              <a:buNone/>
              <a:defRPr sz="600"/>
            </a:lvl5pPr>
            <a:lvl6pPr marL="1440180" indent="0">
              <a:buNone/>
              <a:defRPr sz="600"/>
            </a:lvl6pPr>
            <a:lvl7pPr marL="1728216" indent="0">
              <a:buNone/>
              <a:defRPr sz="600"/>
            </a:lvl7pPr>
            <a:lvl8pPr marL="2016252" indent="0">
              <a:buNone/>
              <a:defRPr sz="600"/>
            </a:lvl8pPr>
            <a:lvl9pPr marL="2304288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160" y="2520315"/>
            <a:ext cx="3888105" cy="29753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270160" y="321707"/>
            <a:ext cx="3888105" cy="2160270"/>
          </a:xfrm>
        </p:spPr>
        <p:txBody>
          <a:bodyPr/>
          <a:lstStyle>
            <a:lvl1pPr marL="0" indent="0">
              <a:buNone/>
              <a:defRPr sz="2000"/>
            </a:lvl1pPr>
            <a:lvl2pPr marL="288036" indent="0">
              <a:buNone/>
              <a:defRPr sz="1800"/>
            </a:lvl2pPr>
            <a:lvl3pPr marL="576072" indent="0">
              <a:buNone/>
              <a:defRPr sz="1500"/>
            </a:lvl3pPr>
            <a:lvl4pPr marL="864108" indent="0">
              <a:buNone/>
              <a:defRPr sz="1300"/>
            </a:lvl4pPr>
            <a:lvl5pPr marL="1152144" indent="0">
              <a:buNone/>
              <a:defRPr sz="1300"/>
            </a:lvl5pPr>
            <a:lvl6pPr marL="1440180" indent="0">
              <a:buNone/>
              <a:defRPr sz="1300"/>
            </a:lvl6pPr>
            <a:lvl7pPr marL="1728216" indent="0">
              <a:buNone/>
              <a:defRPr sz="1300"/>
            </a:lvl7pPr>
            <a:lvl8pPr marL="2016252" indent="0">
              <a:buNone/>
              <a:defRPr sz="1300"/>
            </a:lvl8pPr>
            <a:lvl9pPr marL="2304288" indent="0">
              <a:buNone/>
              <a:defRPr sz="13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70160" y="2817853"/>
            <a:ext cx="3888105" cy="422553"/>
          </a:xfrm>
        </p:spPr>
        <p:txBody>
          <a:bodyPr/>
          <a:lstStyle>
            <a:lvl1pPr marL="0" indent="0">
              <a:buNone/>
              <a:defRPr sz="900"/>
            </a:lvl1pPr>
            <a:lvl2pPr marL="288036" indent="0">
              <a:buNone/>
              <a:defRPr sz="800"/>
            </a:lvl2pPr>
            <a:lvl3pPr marL="576072" indent="0">
              <a:buNone/>
              <a:defRPr sz="600"/>
            </a:lvl3pPr>
            <a:lvl4pPr marL="864108" indent="0">
              <a:buNone/>
              <a:defRPr sz="600"/>
            </a:lvl4pPr>
            <a:lvl5pPr marL="1152144" indent="0">
              <a:buNone/>
              <a:defRPr sz="600"/>
            </a:lvl5pPr>
            <a:lvl6pPr marL="1440180" indent="0">
              <a:buNone/>
              <a:defRPr sz="600"/>
            </a:lvl6pPr>
            <a:lvl7pPr marL="1728216" indent="0">
              <a:buNone/>
              <a:defRPr sz="600"/>
            </a:lvl7pPr>
            <a:lvl8pPr marL="2016252" indent="0">
              <a:buNone/>
              <a:defRPr sz="600"/>
            </a:lvl8pPr>
            <a:lvl9pPr marL="2304288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CCCCFF">
                <a:alpha val="67000"/>
              </a:srgbClr>
            </a:gs>
            <a:gs pos="29000">
              <a:srgbClr val="99CCFF"/>
            </a:gs>
            <a:gs pos="36000">
              <a:srgbClr val="9966FF"/>
            </a:gs>
            <a:gs pos="74000">
              <a:srgbClr val="CC99FF">
                <a:alpha val="28000"/>
              </a:srgbClr>
            </a:gs>
            <a:gs pos="82001">
              <a:srgbClr val="99CCFF"/>
            </a:gs>
            <a:gs pos="100000">
              <a:srgbClr val="CCCC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24009" y="144186"/>
            <a:ext cx="5832158" cy="600075"/>
          </a:xfrm>
          <a:prstGeom prst="rect">
            <a:avLst/>
          </a:prstGeom>
        </p:spPr>
        <p:txBody>
          <a:bodyPr vert="horz" lIns="57607" tIns="28804" rIns="57607" bIns="28804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4009" y="840106"/>
            <a:ext cx="5832158" cy="2376130"/>
          </a:xfrm>
          <a:prstGeom prst="rect">
            <a:avLst/>
          </a:prstGeom>
        </p:spPr>
        <p:txBody>
          <a:bodyPr vert="horz" lIns="57607" tIns="28804" rIns="57607" bIns="2880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24009" y="3337085"/>
            <a:ext cx="1512041" cy="191691"/>
          </a:xfrm>
          <a:prstGeom prst="rect">
            <a:avLst/>
          </a:prstGeom>
        </p:spPr>
        <p:txBody>
          <a:bodyPr vert="horz" lIns="57607" tIns="28804" rIns="57607" bIns="28804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14060" y="3337085"/>
            <a:ext cx="2052056" cy="191691"/>
          </a:xfrm>
          <a:prstGeom prst="rect">
            <a:avLst/>
          </a:prstGeom>
        </p:spPr>
        <p:txBody>
          <a:bodyPr vert="horz" lIns="57607" tIns="28804" rIns="57607" bIns="28804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644126" y="3337085"/>
            <a:ext cx="1512041" cy="191691"/>
          </a:xfrm>
          <a:prstGeom prst="rect">
            <a:avLst/>
          </a:prstGeom>
        </p:spPr>
        <p:txBody>
          <a:bodyPr vert="horz" lIns="57607" tIns="28804" rIns="57607" bIns="28804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6072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5760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59" indent="-180023" algn="l" defTabSz="57607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indent="-144018" algn="l" defTabSz="5760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indent="-144018" algn="l" defTabSz="576072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162" indent="-144018" algn="l" defTabSz="576072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4198" indent="-144018" algn="l" defTabSz="576072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2234" indent="-144018" algn="l" defTabSz="576072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indent="-144018" algn="l" defTabSz="576072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8306" indent="-144018" algn="l" defTabSz="576072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07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10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18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821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428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70cf1-sconfinamenti-di-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751" y="504081"/>
            <a:ext cx="2990669" cy="1872208"/>
          </a:xfrm>
          <a:prstGeom prst="rect">
            <a:avLst/>
          </a:prstGeom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295871" y="72033"/>
            <a:ext cx="3744416" cy="3526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57607" tIns="28804" rIns="57607" bIns="2880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2300" b="1" kern="10" dirty="0" smtClean="0">
                <a:ln w="3175" algn="ctr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empus Sans ITC"/>
              </a:rPr>
              <a:t>Buon Natale e sereno 2024</a:t>
            </a:r>
            <a:endParaRPr lang="it-IT" sz="2300" b="1" kern="10" dirty="0">
              <a:ln w="3175" algn="ctr">
                <a:solidFill>
                  <a:srgbClr val="002060"/>
                </a:solidFill>
                <a:round/>
                <a:headEnd/>
                <a:tailEnd/>
              </a:ln>
              <a:solidFill>
                <a:srgbClr val="002060"/>
              </a:solidFill>
              <a:latin typeface="Tempus Sans ITC"/>
            </a:endParaRPr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367" y="2592313"/>
            <a:ext cx="590161" cy="79208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3240087" y="504081"/>
            <a:ext cx="3096344" cy="1935608"/>
          </a:xfrm>
          <a:prstGeom prst="rect">
            <a:avLst/>
          </a:prstGeom>
          <a:noFill/>
        </p:spPr>
        <p:txBody>
          <a:bodyPr wrap="square" lIns="57607" tIns="28804" rIns="57607" bIns="28804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«Il vero effetto del Natale va ricercato nel cambiamento del cuore dell’uomo che, divenuto uomo nuovo, a sua volta dà agli eventi un orientamento nuovo: </a:t>
            </a:r>
          </a:p>
          <a:p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la vittima perdona il carnefice, </a:t>
            </a:r>
          </a:p>
          <a:p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il sano serve l’ammalato, </a:t>
            </a:r>
          </a:p>
          <a:p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il ricco spezza il pane con il povero, </a:t>
            </a:r>
          </a:p>
          <a:p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lo schiavo torna in libertà, </a:t>
            </a:r>
          </a:p>
          <a:p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gli uomini si scoprono fratelli, </a:t>
            </a:r>
          </a:p>
          <a:p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la giustizia e la pace si baciano</a:t>
            </a:r>
            <a:r>
              <a:rPr lang="it-IT" dirty="0" smtClean="0">
                <a:solidFill>
                  <a:srgbClr val="002060"/>
                </a:solidFill>
                <a:latin typeface="Kristen ITC" pitchFamily="66" charset="0"/>
              </a:rPr>
              <a:t>».</a:t>
            </a:r>
          </a:p>
          <a:p>
            <a:pPr algn="r"/>
            <a:r>
              <a:rPr lang="it-IT" b="1" dirty="0" smtClean="0">
                <a:solidFill>
                  <a:srgbClr val="002060"/>
                </a:solidFill>
                <a:latin typeface="Kristen ITC" pitchFamily="66" charset="0"/>
              </a:rPr>
              <a:t>p</a:t>
            </a:r>
            <a:r>
              <a:rPr lang="it-IT" b="1" dirty="0" smtClean="0">
                <a:solidFill>
                  <a:srgbClr val="002060"/>
                </a:solidFill>
                <a:latin typeface="Kristen ITC" pitchFamily="66" charset="0"/>
              </a:rPr>
              <a:t>. Bartolomeo </a:t>
            </a:r>
            <a:r>
              <a:rPr lang="it-IT" b="1" dirty="0" smtClean="0">
                <a:solidFill>
                  <a:srgbClr val="002060"/>
                </a:solidFill>
                <a:latin typeface="Kristen ITC" pitchFamily="66" charset="0"/>
              </a:rPr>
              <a:t>Sorge</a:t>
            </a:r>
            <a:r>
              <a:rPr lang="it-IT" sz="1200" dirty="0" smtClean="0">
                <a:solidFill>
                  <a:srgbClr val="002060"/>
                </a:solidFill>
                <a:latin typeface="Kristen ITC" pitchFamily="66" charset="0"/>
              </a:rPr>
              <a:t> </a:t>
            </a:r>
            <a:endParaRPr lang="it-IT" sz="1200" dirty="0">
              <a:solidFill>
                <a:srgbClr val="002060"/>
              </a:solidFill>
              <a:latin typeface="Kristen ITC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7759" y="2520305"/>
            <a:ext cx="5760639" cy="427502"/>
          </a:xfrm>
          <a:prstGeom prst="rect">
            <a:avLst/>
          </a:prstGeom>
          <a:noFill/>
        </p:spPr>
        <p:txBody>
          <a:bodyPr wrap="square" lIns="57607" tIns="28804" rIns="57607" bIns="28804" rtlCol="0">
            <a:spAutoFit/>
          </a:bodyPr>
          <a:lstStyle/>
          <a:p>
            <a:pPr algn="ctr"/>
            <a:r>
              <a:rPr lang="it-IT" sz="1200" b="1" dirty="0" smtClean="0">
                <a:solidFill>
                  <a:srgbClr val="C00000"/>
                </a:solidFill>
                <a:latin typeface="Book Antiqua" pitchFamily="18" charset="0"/>
              </a:rPr>
              <a:t>Il mistero dell’incarnazione attraversi le ferite brutali di questa umanità </a:t>
            </a:r>
          </a:p>
          <a:p>
            <a:pPr algn="ctr"/>
            <a:r>
              <a:rPr lang="it-IT" sz="1200" b="1" dirty="0" smtClean="0">
                <a:solidFill>
                  <a:srgbClr val="C00000"/>
                </a:solidFill>
                <a:latin typeface="Book Antiqua" pitchFamily="18" charset="0"/>
              </a:rPr>
              <a:t>e smuova verso responsabilità di pace!</a:t>
            </a:r>
            <a:endParaRPr lang="it-IT" sz="1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3823" y="3024361"/>
            <a:ext cx="4665661" cy="50405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22403" tIns="22403" rIns="22403" bIns="22403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Via Saint Bon, 68  -  10152    Torino Tel. 011.852942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e-mail: associazione@spaziogenitori.org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www.spaziogenitori.org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110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Spazio Genitori</dc:creator>
  <cp:lastModifiedBy>Spazio Genitori</cp:lastModifiedBy>
  <cp:revision>63</cp:revision>
  <dcterms:created xsi:type="dcterms:W3CDTF">2023-02-16T10:14:47Z</dcterms:created>
  <dcterms:modified xsi:type="dcterms:W3CDTF">2023-11-02T10:00:25Z</dcterms:modified>
</cp:coreProperties>
</file>